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5" r:id="rId6"/>
    <p:sldId id="266" r:id="rId7"/>
    <p:sldId id="268" r:id="rId8"/>
    <p:sldId id="267" r:id="rId9"/>
    <p:sldId id="260" r:id="rId10"/>
    <p:sldId id="269"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93" autoAdjust="0"/>
    <p:restoredTop sz="94660"/>
  </p:normalViewPr>
  <p:slideViewPr>
    <p:cSldViewPr>
      <p:cViewPr>
        <p:scale>
          <a:sx n="73" d="100"/>
          <a:sy n="73" d="100"/>
        </p:scale>
        <p:origin x="-2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DCA57DC-3B28-421A-B95E-E06C782736B0}" type="datetimeFigureOut">
              <a:rPr lang="en-NZ" smtClean="0"/>
              <a:t>7/06/2012</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14ACBF59-5213-4326-8610-48A866BF7A2C}"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CA57DC-3B28-421A-B95E-E06C782736B0}" type="datetimeFigureOut">
              <a:rPr lang="en-NZ" smtClean="0"/>
              <a:t>7/06/2012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CA57DC-3B28-421A-B95E-E06C782736B0}" type="datetimeFigureOut">
              <a:rPr lang="en-NZ" smtClean="0"/>
              <a:t>7/06/2012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CA57DC-3B28-421A-B95E-E06C782736B0}" type="datetimeFigureOut">
              <a:rPr lang="en-NZ" smtClean="0"/>
              <a:t>7/06/2012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CA57DC-3B28-421A-B95E-E06C782736B0}" type="datetimeFigureOut">
              <a:rPr lang="en-NZ" smtClean="0"/>
              <a:t>7/06/2012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4ACBF59-5213-4326-8610-48A866BF7A2C}"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CA57DC-3B28-421A-B95E-E06C782736B0}" type="datetimeFigureOut">
              <a:rPr lang="en-NZ" smtClean="0"/>
              <a:t>7/06/2012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DCA57DC-3B28-421A-B95E-E06C782736B0}" type="datetimeFigureOut">
              <a:rPr lang="en-NZ" smtClean="0"/>
              <a:t>7/06/2012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DCA57DC-3B28-421A-B95E-E06C782736B0}" type="datetimeFigureOut">
              <a:rPr lang="en-NZ" smtClean="0"/>
              <a:t>7/06/2012</a:t>
            </a:fld>
            <a:endParaRPr lang="en-NZ"/>
          </a:p>
        </p:txBody>
      </p:sp>
      <p:sp>
        <p:nvSpPr>
          <p:cNvPr id="8" name="Slide Number Placeholder 7"/>
          <p:cNvSpPr>
            <a:spLocks noGrp="1"/>
          </p:cNvSpPr>
          <p:nvPr>
            <p:ph type="sldNum" sz="quarter" idx="11"/>
          </p:nvPr>
        </p:nvSpPr>
        <p:spPr/>
        <p:txBody>
          <a:bodyPr/>
          <a:lstStyle/>
          <a:p>
            <a:fld id="{14ACBF59-5213-4326-8610-48A866BF7A2C}"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CA57DC-3B28-421A-B95E-E06C782736B0}" type="datetimeFigureOut">
              <a:rPr lang="en-NZ" smtClean="0"/>
              <a:t>7/06/2012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CA57DC-3B28-421A-B95E-E06C782736B0}" type="datetimeFigureOut">
              <a:rPr lang="en-NZ" smtClean="0"/>
              <a:t>7/06/2012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156448" y="6422064"/>
            <a:ext cx="762000" cy="365125"/>
          </a:xfrm>
        </p:spPr>
        <p:txBody>
          <a:bodyPr/>
          <a:lstStyle/>
          <a:p>
            <a:fld id="{14ACBF59-5213-4326-8610-48A866BF7A2C}"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DCA57DC-3B28-421A-B95E-E06C782736B0}" type="datetimeFigureOut">
              <a:rPr lang="en-NZ" smtClean="0"/>
              <a:t>7/06/2012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4ACBF59-5213-4326-8610-48A866BF7A2C}"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DCA57DC-3B28-421A-B95E-E06C782736B0}" type="datetimeFigureOut">
              <a:rPr lang="en-NZ" smtClean="0"/>
              <a:t>7/06/2012</a:t>
            </a:fld>
            <a:endParaRPr lang="en-NZ"/>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NZ"/>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4ACBF59-5213-4326-8610-48A866BF7A2C}"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slide" Target="slide3.xml"/><Relationship Id="rId7"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 Target="slide2.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
            <a:ext cx="7772400" cy="1124744"/>
          </a:xfrm>
        </p:spPr>
        <p:txBody>
          <a:bodyPr/>
          <a:lstStyle/>
          <a:p>
            <a:r>
              <a:rPr lang="en-NZ" dirty="0" smtClean="0"/>
              <a:t>Scraze and </a:t>
            </a:r>
            <a:r>
              <a:rPr lang="en-NZ" dirty="0" err="1" smtClean="0"/>
              <a:t>gazorp</a:t>
            </a:r>
            <a:endParaRPr lang="en-NZ" dirty="0"/>
          </a:p>
        </p:txBody>
      </p:sp>
      <p:sp>
        <p:nvSpPr>
          <p:cNvPr id="3" name="Subtitle 2"/>
          <p:cNvSpPr>
            <a:spLocks noGrp="1"/>
          </p:cNvSpPr>
          <p:nvPr>
            <p:ph type="subTitle" idx="1"/>
          </p:nvPr>
        </p:nvSpPr>
        <p:spPr>
          <a:xfrm>
            <a:off x="971600" y="1160748"/>
            <a:ext cx="7920880" cy="5256584"/>
          </a:xfrm>
        </p:spPr>
        <p:txBody>
          <a:bodyPr>
            <a:normAutofit/>
          </a:bodyPr>
          <a:lstStyle/>
          <a:p>
            <a:pPr algn="l"/>
            <a:r>
              <a:rPr lang="en-NZ" dirty="0" smtClean="0"/>
              <a:t>One day Will was walking and saw….</a:t>
            </a:r>
            <a:r>
              <a:rPr lang="en-NZ" u="sng" dirty="0" smtClean="0"/>
              <a:t>Scraze</a:t>
            </a:r>
          </a:p>
          <a:p>
            <a:pPr algn="r"/>
            <a:r>
              <a:rPr lang="en-NZ" dirty="0" smtClean="0"/>
              <a:t>A red alien </a:t>
            </a:r>
          </a:p>
          <a:p>
            <a:pPr algn="r"/>
            <a:r>
              <a:rPr lang="en-NZ" dirty="0" smtClean="0"/>
              <a:t>From the planet crazer235s.</a:t>
            </a:r>
          </a:p>
          <a:p>
            <a:pPr algn="r"/>
            <a:r>
              <a:rPr lang="en-NZ" dirty="0" smtClean="0"/>
              <a:t>or </a:t>
            </a:r>
          </a:p>
          <a:p>
            <a:pPr algn="r"/>
            <a:endParaRPr lang="en-NZ" dirty="0" smtClean="0"/>
          </a:p>
          <a:p>
            <a:pPr algn="l"/>
            <a:r>
              <a:rPr lang="en-NZ" dirty="0" smtClean="0"/>
              <a:t>                                    a terrifying alien from the</a:t>
            </a:r>
          </a:p>
          <a:p>
            <a:pPr algn="l"/>
            <a:r>
              <a:rPr lang="en-NZ" dirty="0"/>
              <a:t> </a:t>
            </a:r>
            <a:r>
              <a:rPr lang="en-NZ" dirty="0" smtClean="0"/>
              <a:t>                                    planet rayos.                          </a:t>
            </a:r>
            <a:endParaRPr lang="en-NZ" dirty="0"/>
          </a:p>
        </p:txBody>
      </p:sp>
      <p:pic>
        <p:nvPicPr>
          <p:cNvPr id="1026" name="Picture 2" descr="U:\william\Term 2\willcarrtoonniz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799" y="266948"/>
            <a:ext cx="2582534" cy="278378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U:\Joshua b\Term 2\Copy of JB alien.JPG">
            <a:hlinkClick r:id="rId3" action="ppaction://hlinksldjump"/>
          </p:cNvPr>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28842" y="3573016"/>
            <a:ext cx="4279900" cy="5882640"/>
          </a:xfrm>
          <a:prstGeom prst="rect">
            <a:avLst/>
          </a:prstGeom>
          <a:noFill/>
          <a:ln>
            <a:noFill/>
          </a:ln>
        </p:spPr>
      </p:pic>
      <p:pic>
        <p:nvPicPr>
          <p:cNvPr id="8" name="Picture 7" descr="U:\william\Term 2\Will Alien.JPG">
            <a:hlinkClick r:id="rId6" action="ppaction://hlinksldjump"/>
          </p:cNvPr>
          <p:cNvPicPr/>
          <p:nvPr/>
        </p:nvPicPr>
        <p:blipFill>
          <a:blip r:embed="rId7" cstate="print">
            <a:extLst>
              <a:ext uri="{BEBA8EAE-BF5A-486C-A8C5-ECC9F3942E4B}">
                <a14:imgProps xmlns:a14="http://schemas.microsoft.com/office/drawing/2010/main">
                  <a14:imgLayer r:embed="rId8">
                    <a14:imgEffect>
                      <a14:backgroundRemoval t="9980" b="89991" l="10000" r="92016">
                        <a14:foregroundMark x1="69516" y1="31679" x2="61210" y2="24408"/>
                        <a14:foregroundMark x1="70161" y1="33704" x2="68629" y2="33847"/>
                        <a14:foregroundMark x1="74113" y1="67237" x2="81089" y2="74508"/>
                        <a14:foregroundMark x1="78266" y1="63844" x2="81976" y2="68777"/>
                        <a14:foregroundMark x1="78911" y1="62903" x2="67540" y2="62133"/>
                        <a14:foregroundMark x1="66653" y1="80525" x2="57056" y2="80382"/>
                        <a14:foregroundMark x1="80202" y1="81608" x2="87863" y2="80667"/>
                        <a14:foregroundMark x1="90927" y1="44511" x2="92016" y2="44368"/>
                        <a14:foregroundMark x1="50726" y1="42658" x2="51129" y2="41574"/>
                        <a14:foregroundMark x1="70605" y1="36327" x2="70605" y2="36327"/>
                      </a14:backgroundRemoval>
                    </a14:imgEffect>
                  </a14:imgLayer>
                </a14:imgProps>
              </a:ext>
              <a:ext uri="{28A0092B-C50C-407E-A947-70E740481C1C}">
                <a14:useLocalDpi xmlns:a14="http://schemas.microsoft.com/office/drawing/2010/main" val="0"/>
              </a:ext>
            </a:extLst>
          </a:blip>
          <a:srcRect/>
          <a:stretch>
            <a:fillRect/>
          </a:stretch>
        </p:blipFill>
        <p:spPr bwMode="auto">
          <a:xfrm>
            <a:off x="4211960" y="-99392"/>
            <a:ext cx="4536504" cy="4896544"/>
          </a:xfrm>
          <a:prstGeom prst="rect">
            <a:avLst/>
          </a:prstGeom>
          <a:noFill/>
          <a:ln>
            <a:noFill/>
          </a:ln>
        </p:spPr>
      </p:pic>
    </p:spTree>
    <p:extLst>
      <p:ext uri="{BB962C8B-B14F-4D97-AF65-F5344CB8AC3E}">
        <p14:creationId xmlns:p14="http://schemas.microsoft.com/office/powerpoint/2010/main" val="2513715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7467600" cy="5289451"/>
          </a:xfrm>
        </p:spPr>
        <p:txBody>
          <a:bodyPr/>
          <a:lstStyle/>
          <a:p>
            <a:pPr marL="36576" indent="0">
              <a:buNone/>
            </a:pPr>
            <a:r>
              <a:rPr lang="en-NZ" dirty="0" smtClean="0"/>
              <a:t>Gazorp and Will </a:t>
            </a:r>
            <a:r>
              <a:rPr lang="en-NZ" dirty="0"/>
              <a:t>s</a:t>
            </a:r>
            <a:r>
              <a:rPr lang="en-NZ" dirty="0" smtClean="0"/>
              <a:t>uddenly felt a shake in the ground. They looked down and saw something red coming up from the ground. Will and </a:t>
            </a:r>
            <a:r>
              <a:rPr lang="en-NZ" dirty="0"/>
              <a:t>G</a:t>
            </a:r>
            <a:r>
              <a:rPr lang="en-NZ" dirty="0" smtClean="0"/>
              <a:t>azorp tried to run but it was no use the ball of light shot out of the ground. It made a ray of purple and yellow light into the sky then boom! It exploded.     </a:t>
            </a:r>
            <a:endParaRPr lang="en-NZ" dirty="0"/>
          </a:p>
        </p:txBody>
      </p:sp>
    </p:spTree>
    <p:extLst>
      <p:ext uri="{BB962C8B-B14F-4D97-AF65-F5344CB8AC3E}">
        <p14:creationId xmlns:p14="http://schemas.microsoft.com/office/powerpoint/2010/main" val="202231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5678091"/>
          </a:xfrm>
        </p:spPr>
        <p:txBody>
          <a:bodyPr/>
          <a:lstStyle/>
          <a:p>
            <a:pPr marL="0" indent="0">
              <a:buNone/>
            </a:pPr>
            <a:r>
              <a:rPr lang="en-NZ" dirty="0" smtClean="0"/>
              <a:t>Will and Scraze looked up at the pitch black sky. A giant ball of light was heading towards them. Suddenly they knew what it was. It was a meteorite!</a:t>
            </a:r>
            <a:r>
              <a:rPr lang="en-NZ" dirty="0"/>
              <a:t> </a:t>
            </a:r>
            <a:r>
              <a:rPr lang="en-NZ" dirty="0" smtClean="0"/>
              <a:t>The flaming ball of hot rock was heading towards them in a stream of light. The hot rock hit earth and destroyed  the hole universe in a flash. It all gone in a few seconds.</a:t>
            </a:r>
            <a:endParaRPr lang="en-NZ" dirty="0"/>
          </a:p>
        </p:txBody>
      </p:sp>
    </p:spTree>
    <p:extLst>
      <p:ext uri="{BB962C8B-B14F-4D97-AF65-F5344CB8AC3E}">
        <p14:creationId xmlns:p14="http://schemas.microsoft.com/office/powerpoint/2010/main" val="2156707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69914"/>
            <a:ext cx="8229600" cy="5556250"/>
          </a:xfrm>
        </p:spPr>
        <p:txBody>
          <a:bodyPr/>
          <a:lstStyle/>
          <a:p>
            <a:pPr marL="0" indent="0">
              <a:buNone/>
            </a:pPr>
            <a:r>
              <a:rPr lang="en-NZ" dirty="0" smtClean="0"/>
              <a:t>The alien was running away from something, I looked back and saw a group of mean monsters chasing him with chains and whips. I jumped out and started running with the alien. The alien jumped in surprise when he saw </a:t>
            </a:r>
            <a:r>
              <a:rPr lang="en-NZ" smtClean="0"/>
              <a:t>me. </a:t>
            </a:r>
            <a:r>
              <a:rPr lang="en-NZ" dirty="0" smtClean="0"/>
              <a:t>“Please don’t hurt me,” said the alien in a very scared voice, “I'm not here to hurt you” it said.       I asked it what the matter was and it said that we need to go to…</a:t>
            </a:r>
            <a:endParaRPr lang="en-NZ" dirty="0"/>
          </a:p>
          <a:p>
            <a:pPr marL="0" indent="0">
              <a:buNone/>
            </a:pPr>
            <a:r>
              <a:rPr lang="en-NZ" dirty="0" smtClean="0"/>
              <a:t>Planet crazer235s  Or   the end of the  rainbow</a:t>
            </a:r>
            <a:endParaRPr lang="en-NZ" dirty="0"/>
          </a:p>
        </p:txBody>
      </p:sp>
      <p:sp>
        <p:nvSpPr>
          <p:cNvPr id="4" name="AutoShape 4" descr="data:image/jpeg;base64,/9j/4AAQSkZJRgABAQAAAQABAAD/2wBDAAkGBwgHBgkIBwgKCgkLDRYPDQwMDRsUFRAWIB0iIiAdHx8kKDQsJCYxJx8fLT0tMTU3Ojo6Iys/RD84QzQ5Ojf/2wBDAQoKCg0MDRoPDxo3JR8lNzc3Nzc3Nzc3Nzc3Nzc3Nzc3Nzc3Nzc3Nzc3Nzc3Nzc3Nzc3Nzc3Nzc3Nzc3Nzc3Nzf/wAARCAB5ANcDASIAAhEBAxEB/8QAHAAAAwADAQEBAAAAAAAAAAAAAAECAwQFBgcI/8QAOhAAAQMDAwMDAQYDBgcAAAAAAQACEQMhMQQSQQVRYQYTcTIUIiOBkaEHFcEkMzSCseFCUlNictHw/8QAGgEBAQADAQEAAAAAAAAAAAAAAAECAwQFBv/EACgRAAICAQQCAQIHAAAAAAAAAAABAgMRBBIhMQVRQRNhIkJxgZGx0f/aAAwDAQACEQMRAD8A+GpkQgEgyEEygEm2xTDQWyOMpHKAtMKRe6coC7ciUW4Q29kDuqBhUMpBU2yEKFllYbjusQjlL34+ls/NlUy4N6kHVDtEAuMCYhDyCXFoABNgFzvfqkQDAS9yt/zuV3jB0IUuWkyrWkfeJI7rMa75mow3yQruQ2syOWNUXNc0Oa4QRibqFGQk5ShUfGFBUAjZIgZ5TSKAQMEEZH6KUygnv+wUKRIkpZgBMgFKwmDdAShMnxCFAJCbXFpkIMQIlAG4wBNggmcBJNpgoBgfdwrUB3hUgGqBspEJqgsJucG3SYNzgBysrKO4XF+T2UbwWMWzAHOJJM/C2PYDswLcKwza3awz3wm2m54sDIMRn9Vrcsm5Ra4MQpMbh0+AUxTnDZ+As7aDHOIx+SmpSDXCTMYjCm4mzjJNOiHEwDIzIWT2nGnuEm9knmpuA9y3ErLTqAf3rDPIH9FHk2Qm4/Bo1ab2newR3gWQyoH/AFSCt+Ke3dTaHMm4bx+S09RRHuyPu3WcZ/BrnGL5RM2jhSUGyS2mkRSAvfHKaXChCXWNkpjCpQhRnOQsZyU3G48JHKgAXNzCEkIAQhUGuILgLDlAIGBCSEICnAAKsXusaySBlUDBTUjwqBHKAz6ZpLnECSBZbf2V7G7rx4PdbPS6TG6beRcjc63HZbVFzXOA2FvYc/C5J2vc8HqV6VbI7n2a9HQPc7aSHNGV0KOnbTpwfbb/ANpyrY4lwEeTHCx3f+HUruDJJhoAm85WhylI76oU0PrLJ1NOgHFzWDc4Xiy5tZmxu3b7k8k4XaqaUbA6jQrCxlxBdP8AoufXpVaLXe7RgcSbhZVS+5r1OZrKX8GgyHuAiL5ACyexNT26jrl0AjhbOlDXCXRugwcLJXoubsFRstiZHC2OfODnhp8w3MxVKA020sLXYhw7dilX07Kjd4aZyXA4SoUIY41JLC2DtOfhRVaabYpiWubb/Yonz2Y20xnHKWDQ1FL22gzN4WE4XS0+mdqNE9oG6rTzfI7rmGbrprlnKPNsi48+yUkykVsNYFSYhMlSTChSXpDKHGVTHlhBbY9woCTH+yFTxAbcGRMDjwhAQmCR3QRBukgHEiUDKYdDYH6pAwgG4AGxRumLJIFiqDIgJAyAqB4mPKgO+wRpKDIiRJH+i39NR+8C5u6oQIkq+maUanQaWo5sl4g+AAun9nNCkantncSGsMyJ/wDS8u21J4PoK6+pfGF/Rr09FUr2lm0Xc4/8I8Lc0/SKDWtPt72k/XUdYnwtvpVHY0uqlsiZe8WK3ammBb+EAWDkOu4lcNl7Txk6YxiluYn6WNOXVKkFtmhnP7LiHRe9Uc6o10NyM7l62mx9ZnstLm5DgxuBwtevpm0W7RTd33FkT8rRXdtbXydSlCeN3R5PVaTbTG2k5t7QIJWlVoPpueKzHm0iTle2r6QOol7GZv2ELiu0NSsHQ2dsgTclddV6a5Ja1u/CjgvoFocKdyfpjjwtUjc006jNpaS0iM/ku79g1DSTtILDJae0d1razTSfdZYG0OuR5XVGxezTOrctyRyNO11B7XCzWuDHtaLEHJXFrgCq/aCBuNjwvTUv7M8mo0OZ5wvM13B9Z7m2aXEgeJMfsuzTvLbPF18dkYxMRSKZykSIECLX8rqPMJKl2FSUWuoUxqhB4QMYSFigGXOLNpxMoTL5YW7W3dMxdCgIQhCAEITAlANrohIwe8oKSApvhWMKGqwqD1vpXWtp6Q0Kjd2xx2nwb8+ZXrKTJqRWZtpNaTJbaOIXzDpuqOj1lOvfa36gOy+z9FZQ12hbUa1tRlcSC3AXi+Rh9N78dnt6K/6le1/lOHpWfbK7BSAZtdDZORxf5Xtel9HIoNlsuvvBI4R0v03sIqBggHcznaV63p+kcykBWBkYPdfO63WLqBsd300/Zx9L0wMcfuw3MEKn9Jc54IiHWXomUms+mysNEzF15q1Msmh6uWeDyo6EyH1CIA47rm67pzaLQGtaGg2zJ+V71zAQQRYrkdT0rXEuiLWW6vUyUuTdRq5OfJ4DV6IvYSGTJiQZK4uq0oczcROJi1l7upot7HMYfwj9XZea6jpm0mPiNoN/levp7m2e3p7t3DPnvXnDT0nBrnAuBbHY3C8zIE2nhdT1HrW63qL/AGj+FT+60jnuVyiZX1eng41rPZ8p5G5W6h7ekSUpCcpOzZbjgFwpOCmTZG4gOEkBwg+f/oCAgRN0G5sm4ARCQEyhQhCSFACEIQAmHOaCGuIByAcpIQDymWuABIMHlSqLpEIBiITuAJBukBCrAxdUAMr2foD1Z/Ja50WucfsNV0h//Sd3+F4wK22N1rtqhdBwn0Z12yrluifqbonVqFaizY5u1wEEGzvIXdZUa64X5f8AS/q3qPp6oxlJwraOb6d+BJy08H9l9k9MfxJ6J1KkylUqjSahxA9qvDb+Dg/kvjPI+HvpblWt0fsdzsrt5jw/R75BWHT6inqKe+kQR4MrLK8JrHaMBrHUY14h2FZIAkmF5z1F606B0Nj2azXUn1wP8PSIfUP+UXWdNFt0sVpt/YZwbPUfbptO2P6Qvjn8QPVFKo+p03pjw5wJFaq02b4B7rS9W+v+odce6jod2h0ZttBG948kYHx+q8WYFmiPhfa+M8S6kp3d+jOeucIbK3+r/wAIe1zQJbAIBHxwpVEcD9EiIEFe6zzSEnKuVJUAoESTPhScIS3eEAoMShWHD24IvOZUEyUKJCEKAbfPZJCEAJi9kkIBlAMFJMWOJQFgzEgQESZMqOQrAuqBtysgUpoQtsRdWADYiR5UAC0Em1/lW1ZoHS6d1XqXTtv8v6jq9MGmQ2lWcGj/AC4/ZdZvrX1U0QOv66P/ACaf6LztPELNgSsZUVT5lFP9kMv2dDXeoOs69m3XdW1tYHg1iAR2IEArkFoaIa0D4tKym09ljIssowjBYisEbb7IcZiJ+FDhBKtwAiDNr+D2WMqgnCTiTkplSViyiSKYSKgJIuoIEKyQoLSAoCVUDbKlCjKCE2mChAJCE3fUUAkIQgKa0HJOOylXS+r8lCAatpUKmLIGQKgpCYQhbVYUDCtqyBmYs/CwsWYYWaIyCFjIWVyxORggqCFZUrEGMqSq5S4WLKQixBmZ4hBQFASRCl2Fah2FCkJkQB5SVNwVGCUIQgP/2Q=="/>
          <p:cNvSpPr>
            <a:spLocks noChangeAspect="1" noChangeArrowheads="1"/>
          </p:cNvSpPr>
          <p:nvPr/>
        </p:nvSpPr>
        <p:spPr bwMode="auto">
          <a:xfrm>
            <a:off x="63500" y="-525463"/>
            <a:ext cx="1943100" cy="109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5" name="AutoShape 6" descr="data:image/jpeg;base64,/9j/4AAQSkZJRgABAQAAAQABAAD/2wBDAAkGBwgHBgkIBwgKCgkLDRYPDQwMDRsUFRAWIB0iIiAdHx8kKDQsJCYxJx8fLT0tMTU3Ojo6Iys/RD84QzQ5Ojf/2wBDAQoKCg0MDRoPDxo3JR8lNzc3Nzc3Nzc3Nzc3Nzc3Nzc3Nzc3Nzc3Nzc3Nzc3Nzc3Nzc3Nzc3Nzc3Nzc3Nzc3Nzf/wAARCAB5ANcDASIAAhEBAxEB/8QAHAAAAwADAQEBAAAAAAAAAAAAAAECAwQFBgcI/8QAOhAAAQMDAwMDAQYDBgcAAAAAAQACEQMhMQQSQQVRYQYTcTIUIiOBkaEHFcEkMzSCseFCUlNictHw/8QAGgEBAQADAQEAAAAAAAAAAAAAAAECAwQFBv/EACgRAAICAQQCAQIHAAAAAAAAAAABAgMRBBIhMQVRQRNhIkJxgZGx0f/aAAwDAQACEQMRAD8A+GpkQgEgyEEygEm2xTDQWyOMpHKAtMKRe6coC7ciUW4Q29kDuqBhUMpBU2yEKFllYbjusQjlL34+ls/NlUy4N6kHVDtEAuMCYhDyCXFoABNgFzvfqkQDAS9yt/zuV3jB0IUuWkyrWkfeJI7rMa75mow3yQruQ2syOWNUXNc0Oa4QRibqFGQk5ShUfGFBUAjZIgZ5TSKAQMEEZH6KUygnv+wUKRIkpZgBMgFKwmDdAShMnxCFAJCbXFpkIMQIlAG4wBNggmcBJNpgoBgfdwrUB3hUgGqBspEJqgsJucG3SYNzgBysrKO4XF+T2UbwWMWzAHOJJM/C2PYDswLcKwza3awz3wm2m54sDIMRn9Vrcsm5Ra4MQpMbh0+AUxTnDZ+As7aDHOIx+SmpSDXCTMYjCm4mzjJNOiHEwDIzIWT2nGnuEm9knmpuA9y3ErLTqAf3rDPIH9FHk2Qm4/Bo1ab2newR3gWQyoH/AFSCt+Ke3dTaHMm4bx+S09RRHuyPu3WcZ/BrnGL5RM2jhSUGyS2mkRSAvfHKaXChCXWNkpjCpQhRnOQsZyU3G48JHKgAXNzCEkIAQhUGuILgLDlAIGBCSEICnAAKsXusaySBlUDBTUjwqBHKAz6ZpLnECSBZbf2V7G7rx4PdbPS6TG6beRcjc63HZbVFzXOA2FvYc/C5J2vc8HqV6VbI7n2a9HQPc7aSHNGV0KOnbTpwfbb/ANpyrY4lwEeTHCx3f+HUruDJJhoAm85WhylI76oU0PrLJ1NOgHFzWDc4Xiy5tZmxu3b7k8k4XaqaUbA6jQrCxlxBdP8AoufXpVaLXe7RgcSbhZVS+5r1OZrKX8GgyHuAiL5ACyexNT26jrl0AjhbOlDXCXRugwcLJXoubsFRstiZHC2OfODnhp8w3MxVKA020sLXYhw7dilX07Kjd4aZyXA4SoUIY41JLC2DtOfhRVaabYpiWubb/Yonz2Y20xnHKWDQ1FL22gzN4WE4XS0+mdqNE9oG6rTzfI7rmGbrprlnKPNsi48+yUkykVsNYFSYhMlSTChSXpDKHGVTHlhBbY9woCTH+yFTxAbcGRMDjwhAQmCR3QRBukgHEiUDKYdDYH6pAwgG4AGxRumLJIFiqDIgJAyAqB4mPKgO+wRpKDIiRJH+i39NR+8C5u6oQIkq+maUanQaWo5sl4g+AAun9nNCkantncSGsMyJ/wDS8u21J4PoK6+pfGF/Rr09FUr2lm0Xc4/8I8Lc0/SKDWtPt72k/XUdYnwtvpVHY0uqlsiZe8WK3ammBb+EAWDkOu4lcNl7Txk6YxiluYn6WNOXVKkFtmhnP7LiHRe9Uc6o10NyM7l62mx9ZnstLm5DgxuBwtevpm0W7RTd33FkT8rRXdtbXydSlCeN3R5PVaTbTG2k5t7QIJWlVoPpueKzHm0iTle2r6QOol7GZv2ELiu0NSsHQ2dsgTclddV6a5Ja1u/CjgvoFocKdyfpjjwtUjc006jNpaS0iM/ku79g1DSTtILDJae0d1razTSfdZYG0OuR5XVGxezTOrctyRyNO11B7XCzWuDHtaLEHJXFrgCq/aCBuNjwvTUv7M8mo0OZ5wvM13B9Z7m2aXEgeJMfsuzTvLbPF18dkYxMRSKZykSIECLX8rqPMJKl2FSUWuoUxqhB4QMYSFigGXOLNpxMoTL5YW7W3dMxdCgIQhCAEITAlANrohIwe8oKSApvhWMKGqwqD1vpXWtp6Q0Kjd2xx2nwb8+ZXrKTJqRWZtpNaTJbaOIXzDpuqOj1lOvfa36gOy+z9FZQ12hbUa1tRlcSC3AXi+Rh9N78dnt6K/6le1/lOHpWfbK7BSAZtdDZORxf5Xtel9HIoNlsuvvBI4R0v03sIqBggHcznaV63p+kcykBWBkYPdfO63WLqBsd300/Zx9L0wMcfuw3MEKn9Jc54IiHWXomUms+mysNEzF15q1Msmh6uWeDyo6EyH1CIA47rm67pzaLQGtaGg2zJ+V71zAQQRYrkdT0rXEuiLWW6vUyUuTdRq5OfJ4DV6IvYSGTJiQZK4uq0oczcROJi1l7upot7HMYfwj9XZea6jpm0mPiNoN/levp7m2e3p7t3DPnvXnDT0nBrnAuBbHY3C8zIE2nhdT1HrW63qL/AGj+FT+60jnuVyiZX1eng41rPZ8p5G5W6h7ekSUpCcpOzZbjgFwpOCmTZG4gOEkBwg+f/oCAgRN0G5sm4ARCQEyhQhCSFACEIQAmHOaCGuIByAcpIQDymWuABIMHlSqLpEIBiITuAJBukBCrAxdUAMr2foD1Z/Ja50WucfsNV0h//Sd3+F4wK22N1rtqhdBwn0Z12yrluifqbonVqFaizY5u1wEEGzvIXdZUa64X5f8AS/q3qPp6oxlJwraOb6d+BJy08H9l9k9MfxJ6J1KkylUqjSahxA9qvDb+Dg/kvjPI+HvpblWt0fsdzsrt5jw/R75BWHT6inqKe+kQR4MrLK8JrHaMBrHUY14h2FZIAkmF5z1F606B0Nj2azXUn1wP8PSIfUP+UXWdNFt0sVpt/YZwbPUfbptO2P6Qvjn8QPVFKo+p03pjw5wJFaq02b4B7rS9W+v+odce6jod2h0ZttBG948kYHx+q8WYFmiPhfa+M8S6kp3d+jOeucIbK3+r/wAIe1zQJbAIBHxwpVEcD9EiIEFe6zzSEnKuVJUAoESTPhScIS3eEAoMShWHD24IvOZUEyUKJCEKAbfPZJCEAJi9kkIBlAMFJMWOJQFgzEgQESZMqOQrAuqBtysgUpoQtsRdWADYiR5UAC0Em1/lW1ZoHS6d1XqXTtv8v6jq9MGmQ2lWcGj/AC4/ZdZvrX1U0QOv66P/ACaf6LztPELNgSsZUVT5lFP9kMv2dDXeoOs69m3XdW1tYHg1iAR2IEArkFoaIa0D4tKym09ljIssowjBYisEbb7IcZiJ+FDhBKtwAiDNr+D2WMqgnCTiTkplSViyiSKYSKgJIuoIEKyQoLSAoCVUDbKlCjKCE2mChAJCE3fUUAkIQgKa0HJOOylXS+r8lCAatpUKmLIGQKgpCYQhbVYUDCtqyBmYs/CwsWYYWaIyCFjIWVyxORggqCFZUrEGMqSq5S4WLKQixBmZ4hBQFASRCl2Fah2FCkJkQB5SVNwVGCUIQgP/2Q=="/>
          <p:cNvSpPr>
            <a:spLocks noChangeAspect="1" noChangeArrowheads="1"/>
          </p:cNvSpPr>
          <p:nvPr/>
        </p:nvSpPr>
        <p:spPr bwMode="auto">
          <a:xfrm>
            <a:off x="215900" y="-373063"/>
            <a:ext cx="1943100" cy="109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6" name="AutoShape 8" descr="data:image/jpeg;base64,/9j/4AAQSkZJRgABAQAAAQABAAD/2wBDAAkGBwgHBgkIBwgKCgkLDRYPDQwMDRsUFRAWIB0iIiAdHx8kKDQsJCYxJx8fLT0tMTU3Ojo6Iys/RD84QzQ5Ojf/2wBDAQoKCg0MDRoPDxo3JR8lNzc3Nzc3Nzc3Nzc3Nzc3Nzc3Nzc3Nzc3Nzc3Nzc3Nzc3Nzc3Nzc3Nzc3Nzc3Nzc3Nzf/wAARCAB5ANcDASIAAhEBAxEB/8QAHAAAAwADAQEBAAAAAAAAAAAAAAECAwQFBgcI/8QAOhAAAQMDAwMDAQYDBgcAAAAAAQACEQMhMQQSQQVRYQYTcTIUIiOBkaEHFcEkMzSCseFCUlNictHw/8QAGgEBAQADAQEAAAAAAAAAAAAAAAECAwQFBv/EACgRAAICAQQCAQIHAAAAAAAAAAABAgMRBBIhMQVRQRNhIkJxgZGx0f/aAAwDAQACEQMRAD8A+GpkQgEgyEEygEm2xTDQWyOMpHKAtMKRe6coC7ciUW4Q29kDuqBhUMpBU2yEKFllYbjusQjlL34+ls/NlUy4N6kHVDtEAuMCYhDyCXFoABNgFzvfqkQDAS9yt/zuV3jB0IUuWkyrWkfeJI7rMa75mow3yQruQ2syOWNUXNc0Oa4QRibqFGQk5ShUfGFBUAjZIgZ5TSKAQMEEZH6KUygnv+wUKRIkpZgBMgFKwmDdAShMnxCFAJCbXFpkIMQIlAG4wBNggmcBJNpgoBgfdwrUB3hUgGqBspEJqgsJucG3SYNzgBysrKO4XF+T2UbwWMWzAHOJJM/C2PYDswLcKwza3awz3wm2m54sDIMRn9Vrcsm5Ra4MQpMbh0+AUxTnDZ+As7aDHOIx+SmpSDXCTMYjCm4mzjJNOiHEwDIzIWT2nGnuEm9knmpuA9y3ErLTqAf3rDPIH9FHk2Qm4/Bo1ab2newR3gWQyoH/AFSCt+Ke3dTaHMm4bx+S09RRHuyPu3WcZ/BrnGL5RM2jhSUGyS2mkRSAvfHKaXChCXWNkpjCpQhRnOQsZyU3G48JHKgAXNzCEkIAQhUGuILgLDlAIGBCSEICnAAKsXusaySBlUDBTUjwqBHKAz6ZpLnECSBZbf2V7G7rx4PdbPS6TG6beRcjc63HZbVFzXOA2FvYc/C5J2vc8HqV6VbI7n2a9HQPc7aSHNGV0KOnbTpwfbb/ANpyrY4lwEeTHCx3f+HUruDJJhoAm85WhylI76oU0PrLJ1NOgHFzWDc4Xiy5tZmxu3b7k8k4XaqaUbA6jQrCxlxBdP8AoufXpVaLXe7RgcSbhZVS+5r1OZrKX8GgyHuAiL5ACyexNT26jrl0AjhbOlDXCXRugwcLJXoubsFRstiZHC2OfODnhp8w3MxVKA020sLXYhw7dilX07Kjd4aZyXA4SoUIY41JLC2DtOfhRVaabYpiWubb/Yonz2Y20xnHKWDQ1FL22gzN4WE4XS0+mdqNE9oG6rTzfI7rmGbrprlnKPNsi48+yUkykVsNYFSYhMlSTChSXpDKHGVTHlhBbY9woCTH+yFTxAbcGRMDjwhAQmCR3QRBukgHEiUDKYdDYH6pAwgG4AGxRumLJIFiqDIgJAyAqB4mPKgO+wRpKDIiRJH+i39NR+8C5u6oQIkq+maUanQaWo5sl4g+AAun9nNCkantncSGsMyJ/wDS8u21J4PoK6+pfGF/Rr09FUr2lm0Xc4/8I8Lc0/SKDWtPt72k/XUdYnwtvpVHY0uqlsiZe8WK3ammBb+EAWDkOu4lcNl7Txk6YxiluYn6WNOXVKkFtmhnP7LiHRe9Uc6o10NyM7l62mx9ZnstLm5DgxuBwtevpm0W7RTd33FkT8rRXdtbXydSlCeN3R5PVaTbTG2k5t7QIJWlVoPpueKzHm0iTle2r6QOol7GZv2ELiu0NSsHQ2dsgTclddV6a5Ja1u/CjgvoFocKdyfpjjwtUjc006jNpaS0iM/ku79g1DSTtILDJae0d1razTSfdZYG0OuR5XVGxezTOrctyRyNO11B7XCzWuDHtaLEHJXFrgCq/aCBuNjwvTUv7M8mo0OZ5wvM13B9Z7m2aXEgeJMfsuzTvLbPF18dkYxMRSKZykSIECLX8rqPMJKl2FSUWuoUxqhB4QMYSFigGXOLNpxMoTL5YW7W3dMxdCgIQhCAEITAlANrohIwe8oKSApvhWMKGqwqD1vpXWtp6Q0Kjd2xx2nwb8+ZXrKTJqRWZtpNaTJbaOIXzDpuqOj1lOvfa36gOy+z9FZQ12hbUa1tRlcSC3AXi+Rh9N78dnt6K/6le1/lOHpWfbK7BSAZtdDZORxf5Xtel9HIoNlsuvvBI4R0v03sIqBggHcznaV63p+kcykBWBkYPdfO63WLqBsd300/Zx9L0wMcfuw3MEKn9Jc54IiHWXomUms+mysNEzF15q1Msmh6uWeDyo6EyH1CIA47rm67pzaLQGtaGg2zJ+V71zAQQRYrkdT0rXEuiLWW6vUyUuTdRq5OfJ4DV6IvYSGTJiQZK4uq0oczcROJi1l7upot7HMYfwj9XZea6jpm0mPiNoN/levp7m2e3p7t3DPnvXnDT0nBrnAuBbHY3C8zIE2nhdT1HrW63qL/AGj+FT+60jnuVyiZX1eng41rPZ8p5G5W6h7ekSUpCcpOzZbjgFwpOCmTZG4gOEkBwg+f/oCAgRN0G5sm4ARCQEyhQhCSFACEIQAmHOaCGuIByAcpIQDymWuABIMHlSqLpEIBiITuAJBukBCrAxdUAMr2foD1Z/Ja50WucfsNV0h//Sd3+F4wK22N1rtqhdBwn0Z12yrluifqbonVqFaizY5u1wEEGzvIXdZUa64X5f8AS/q3qPp6oxlJwraOb6d+BJy08H9l9k9MfxJ6J1KkylUqjSahxA9qvDb+Dg/kvjPI+HvpblWt0fsdzsrt5jw/R75BWHT6inqKe+kQR4MrLK8JrHaMBrHUY14h2FZIAkmF5z1F606B0Nj2azXUn1wP8PSIfUP+UXWdNFt0sVpt/YZwbPUfbptO2P6Qvjn8QPVFKo+p03pjw5wJFaq02b4B7rS9W+v+odce6jod2h0ZttBG948kYHx+q8WYFmiPhfa+M8S6kp3d+jOeucIbK3+r/wAIe1zQJbAIBHxwpVEcD9EiIEFe6zzSEnKuVJUAoESTPhScIS3eEAoMShWHD24IvOZUEyUKJCEKAbfPZJCEAJi9kkIBlAMFJMWOJQFgzEgQESZMqOQrAuqBtysgUpoQtsRdWADYiR5UAC0Em1/lW1ZoHS6d1XqXTtv8v6jq9MGmQ2lWcGj/AC4/ZdZvrX1U0QOv66P/ACaf6LztPELNgSsZUVT5lFP9kMv2dDXeoOs69m3XdW1tYHg1iAR2IEArkFoaIa0D4tKym09ljIssowjBYisEbb7IcZiJ+FDhBKtwAiDNr+D2WMqgnCTiTkplSViyiSKYSKgJIuoIEKyQoLSAoCVUDbKlCjKCE2mChAJCE3fUUAkIQgKa0HJOOylXS+r8lCAatpUKmLIGQKgpCYQhbVYUDCtqyBmYs/CwsWYYWaIyCFjIWVyxORggqCFZUrEGMqSq5S4WLKQixBmZ4hBQFASRCl2Fah2FCkJkQB5SVNwVGCUIQgP/2Q=="/>
          <p:cNvSpPr>
            <a:spLocks noChangeAspect="1" noChangeArrowheads="1"/>
          </p:cNvSpPr>
          <p:nvPr/>
        </p:nvSpPr>
        <p:spPr bwMode="auto">
          <a:xfrm>
            <a:off x="368300" y="-220663"/>
            <a:ext cx="1943100" cy="109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7" name="AutoShape 10" descr="data:image/jpeg;base64,/9j/4AAQSkZJRgABAQAAAQABAAD/2wBDAAkGBwgHBgkIBwgKCgkLDRYPDQwMDRsUFRAWIB0iIiAdHx8kKDQsJCYxJx8fLT0tMTU3Ojo6Iys/RD84QzQ5Ojf/2wBDAQoKCg0MDRoPDxo3JR8lNzc3Nzc3Nzc3Nzc3Nzc3Nzc3Nzc3Nzc3Nzc3Nzc3Nzc3Nzc3Nzc3Nzc3Nzc3Nzc3Nzf/wAARCAB5ANcDASIAAhEBAxEB/8QAHAAAAwADAQEBAAAAAAAAAAAAAAECAwQFBgcI/8QAOhAAAQMDAwMDAQYDBgcAAAAAAQACEQMhMQQSQQVRYQYTcTIUIiOBkaEHFcEkMzSCseFCUlNictHw/8QAGgEBAQADAQEAAAAAAAAAAAAAAAECAwQFBv/EACgRAAICAQQCAQIHAAAAAAAAAAABAgMRBBIhMQVRQRNhIkJxgZGx0f/aAAwDAQACEQMRAD8A+GpkQgEgyEEygEm2xTDQWyOMpHKAtMKRe6coC7ciUW4Q29kDuqBhUMpBU2yEKFllYbjusQjlL34+ls/NlUy4N6kHVDtEAuMCYhDyCXFoABNgFzvfqkQDAS9yt/zuV3jB0IUuWkyrWkfeJI7rMa75mow3yQruQ2syOWNUXNc0Oa4QRibqFGQk5ShUfGFBUAjZIgZ5TSKAQMEEZH6KUygnv+wUKRIkpZgBMgFKwmDdAShMnxCFAJCbXFpkIMQIlAG4wBNggmcBJNpgoBgfdwrUB3hUgGqBspEJqgsJucG3SYNzgBysrKO4XF+T2UbwWMWzAHOJJM/C2PYDswLcKwza3awz3wm2m54sDIMRn9Vrcsm5Ra4MQpMbh0+AUxTnDZ+As7aDHOIx+SmpSDXCTMYjCm4mzjJNOiHEwDIzIWT2nGnuEm9knmpuA9y3ErLTqAf3rDPIH9FHk2Qm4/Bo1ab2newR3gWQyoH/AFSCt+Ke3dTaHMm4bx+S09RRHuyPu3WcZ/BrnGL5RM2jhSUGyS2mkRSAvfHKaXChCXWNkpjCpQhRnOQsZyU3G48JHKgAXNzCEkIAQhUGuILgLDlAIGBCSEICnAAKsXusaySBlUDBTUjwqBHKAz6ZpLnECSBZbf2V7G7rx4PdbPS6TG6beRcjc63HZbVFzXOA2FvYc/C5J2vc8HqV6VbI7n2a9HQPc7aSHNGV0KOnbTpwfbb/ANpyrY4lwEeTHCx3f+HUruDJJhoAm85WhylI76oU0PrLJ1NOgHFzWDc4Xiy5tZmxu3b7k8k4XaqaUbA6jQrCxlxBdP8AoufXpVaLXe7RgcSbhZVS+5r1OZrKX8GgyHuAiL5ACyexNT26jrl0AjhbOlDXCXRugwcLJXoubsFRstiZHC2OfODnhp8w3MxVKA020sLXYhw7dilX07Kjd4aZyXA4SoUIY41JLC2DtOfhRVaabYpiWubb/Yonz2Y20xnHKWDQ1FL22gzN4WE4XS0+mdqNE9oG6rTzfI7rmGbrprlnKPNsi48+yUkykVsNYFSYhMlSTChSXpDKHGVTHlhBbY9woCTH+yFTxAbcGRMDjwhAQmCR3QRBukgHEiUDKYdDYH6pAwgG4AGxRumLJIFiqDIgJAyAqB4mPKgO+wRpKDIiRJH+i39NR+8C5u6oQIkq+maUanQaWo5sl4g+AAun9nNCkantncSGsMyJ/wDS8u21J4PoK6+pfGF/Rr09FUr2lm0Xc4/8I8Lc0/SKDWtPt72k/XUdYnwtvpVHY0uqlsiZe8WK3ammBb+EAWDkOu4lcNl7Txk6YxiluYn6WNOXVKkFtmhnP7LiHRe9Uc6o10NyM7l62mx9ZnstLm5DgxuBwtevpm0W7RTd33FkT8rRXdtbXydSlCeN3R5PVaTbTG2k5t7QIJWlVoPpueKzHm0iTle2r6QOol7GZv2ELiu0NSsHQ2dsgTclddV6a5Ja1u/CjgvoFocKdyfpjjwtUjc006jNpaS0iM/ku79g1DSTtILDJae0d1razTSfdZYG0OuR5XVGxezTOrctyRyNO11B7XCzWuDHtaLEHJXFrgCq/aCBuNjwvTUv7M8mo0OZ5wvM13B9Z7m2aXEgeJMfsuzTvLbPF18dkYxMRSKZykSIECLX8rqPMJKl2FSUWuoUxqhB4QMYSFigGXOLNpxMoTL5YW7W3dMxdCgIQhCAEITAlANrohIwe8oKSApvhWMKGqwqD1vpXWtp6Q0Kjd2xx2nwb8+ZXrKTJqRWZtpNaTJbaOIXzDpuqOj1lOvfa36gOy+z9FZQ12hbUa1tRlcSC3AXi+Rh9N78dnt6K/6le1/lOHpWfbK7BSAZtdDZORxf5Xtel9HIoNlsuvvBI4R0v03sIqBggHcznaV63p+kcykBWBkYPdfO63WLqBsd300/Zx9L0wMcfuw3MEKn9Jc54IiHWXomUms+mysNEzF15q1Msmh6uWeDyo6EyH1CIA47rm67pzaLQGtaGg2zJ+V71zAQQRYrkdT0rXEuiLWW6vUyUuTdRq5OfJ4DV6IvYSGTJiQZK4uq0oczcROJi1l7upot7HMYfwj9XZea6jpm0mPiNoN/levp7m2e3p7t3DPnvXnDT0nBrnAuBbHY3C8zIE2nhdT1HrW63qL/AGj+FT+60jnuVyiZX1eng41rPZ8p5G5W6h7ekSUpCcpOzZbjgFwpOCmTZG4gOEkBwg+f/oCAgRN0G5sm4ARCQEyhQhCSFACEIQAmHOaCGuIByAcpIQDymWuABIMHlSqLpEIBiITuAJBukBCrAxdUAMr2foD1Z/Ja50WucfsNV0h//Sd3+F4wK22N1rtqhdBwn0Z12yrluifqbonVqFaizY5u1wEEGzvIXdZUa64X5f8AS/q3qPp6oxlJwraOb6d+BJy08H9l9k9MfxJ6J1KkylUqjSahxA9qvDb+Dg/kvjPI+HvpblWt0fsdzsrt5jw/R75BWHT6inqKe+kQR4MrLK8JrHaMBrHUY14h2FZIAkmF5z1F606B0Nj2azXUn1wP8PSIfUP+UXWdNFt0sVpt/YZwbPUfbptO2P6Qvjn8QPVFKo+p03pjw5wJFaq02b4B7rS9W+v+odce6jod2h0ZttBG948kYHx+q8WYFmiPhfa+M8S6kp3d+jOeucIbK3+r/wAIe1zQJbAIBHxwpVEcD9EiIEFe6zzSEnKuVJUAoESTPhScIS3eEAoMShWHD24IvOZUEyUKJCEKAbfPZJCEAJi9kkIBlAMFJMWOJQFgzEgQESZMqOQrAuqBtysgUpoQtsRdWADYiR5UAC0Em1/lW1ZoHS6d1XqXTtv8v6jq9MGmQ2lWcGj/AC4/ZdZvrX1U0QOv66P/ACaf6LztPELNgSsZUVT5lFP9kMv2dDXeoOs69m3XdW1tYHg1iAR2IEArkFoaIa0D4tKym09ljIssowjBYisEbb7IcZiJ+FDhBKtwAiDNr+D2WMqgnCTiTkplSViyiSKYSKgJIuoIEKyQoLSAoCVUDbKlCjKCE2mChAJCE3fUUAkIQgKa0HJOOylXS+r8lCAatpUKmLIGQKgpCYQhbVYUDCtqyBmYs/CwsWYYWaIyCFjIWVyxORggqCFZUrEGMqSq5S4WLKQixBmZ4hBQFASRCl2Fah2FCkJkQB5SVNwVGCUIQgP/2Q=="/>
          <p:cNvSpPr>
            <a:spLocks noChangeAspect="1" noChangeArrowheads="1"/>
          </p:cNvSpPr>
          <p:nvPr/>
        </p:nvSpPr>
        <p:spPr bwMode="auto">
          <a:xfrm>
            <a:off x="520700" y="-68263"/>
            <a:ext cx="1943100" cy="109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8" name="AutoShape 12" descr="data:image/jpeg;base64,/9j/4AAQSkZJRgABAQAAAQABAAD/2wBDAAkGBwgHBgkIBwgKCgkLDRYPDQwMDRsUFRAWIB0iIiAdHx8kKDQsJCYxJx8fLT0tMTU3Ojo6Iys/RD84QzQ5Ojf/2wBDAQoKCg0MDRoPDxo3JR8lNzc3Nzc3Nzc3Nzc3Nzc3Nzc3Nzc3Nzc3Nzc3Nzc3Nzc3Nzc3Nzc3Nzc3Nzc3Nzc3Nzf/wAARCAB5ANcDASIAAhEBAxEB/8QAHAAAAwADAQEBAAAAAAAAAAAAAAECAwQFBgcI/8QAOhAAAQMDAwMDAQYDBgcAAAAAAQACEQMhMQQSQQVRYQYTcTIUIiOBkaEHFcEkMzSCseFCUlNictHw/8QAGgEBAQADAQEAAAAAAAAAAAAAAAECAwQFBv/EACgRAAICAQQCAQIHAAAAAAAAAAABAgMRBBIhMQVRQRNhIkJxgZGx0f/aAAwDAQACEQMRAD8A+GpkQgEgyEEygEm2xTDQWyOMpHKAtMKRe6coC7ciUW4Q29kDuqBhUMpBU2yEKFllYbjusQjlL34+ls/NlUy4N6kHVDtEAuMCYhDyCXFoABNgFzvfqkQDAS9yt/zuV3jB0IUuWkyrWkfeJI7rMa75mow3yQruQ2syOWNUXNc0Oa4QRibqFGQk5ShUfGFBUAjZIgZ5TSKAQMEEZH6KUygnv+wUKRIkpZgBMgFKwmDdAShMnxCFAJCbXFpkIMQIlAG4wBNggmcBJNpgoBgfdwrUB3hUgGqBspEJqgsJucG3SYNzgBysrKO4XF+T2UbwWMWzAHOJJM/C2PYDswLcKwza3awz3wm2m54sDIMRn9Vrcsm5Ra4MQpMbh0+AUxTnDZ+As7aDHOIx+SmpSDXCTMYjCm4mzjJNOiHEwDIzIWT2nGnuEm9knmpuA9y3ErLTqAf3rDPIH9FHk2Qm4/Bo1ab2newR3gWQyoH/AFSCt+Ke3dTaHMm4bx+S09RRHuyPu3WcZ/BrnGL5RM2jhSUGyS2mkRSAvfHKaXChCXWNkpjCpQhRnOQsZyU3G48JHKgAXNzCEkIAQhUGuILgLDlAIGBCSEICnAAKsXusaySBlUDBTUjwqBHKAz6ZpLnECSBZbf2V7G7rx4PdbPS6TG6beRcjc63HZbVFzXOA2FvYc/C5J2vc8HqV6VbI7n2a9HQPc7aSHNGV0KOnbTpwfbb/ANpyrY4lwEeTHCx3f+HUruDJJhoAm85WhylI76oU0PrLJ1NOgHFzWDc4Xiy5tZmxu3b7k8k4XaqaUbA6jQrCxlxBdP8AoufXpVaLXe7RgcSbhZVS+5r1OZrKX8GgyHuAiL5ACyexNT26jrl0AjhbOlDXCXRugwcLJXoubsFRstiZHC2OfODnhp8w3MxVKA020sLXYhw7dilX07Kjd4aZyXA4SoUIY41JLC2DtOfhRVaabYpiWubb/Yonz2Y20xnHKWDQ1FL22gzN4WE4XS0+mdqNE9oG6rTzfI7rmGbrprlnKPNsi48+yUkykVsNYFSYhMlSTChSXpDKHGVTHlhBbY9woCTH+yFTxAbcGRMDjwhAQmCR3QRBukgHEiUDKYdDYH6pAwgG4AGxRumLJIFiqDIgJAyAqB4mPKgO+wRpKDIiRJH+i39NR+8C5u6oQIkq+maUanQaWo5sl4g+AAun9nNCkantncSGsMyJ/wDS8u21J4PoK6+pfGF/Rr09FUr2lm0Xc4/8I8Lc0/SKDWtPt72k/XUdYnwtvpVHY0uqlsiZe8WK3ammBb+EAWDkOu4lcNl7Txk6YxiluYn6WNOXVKkFtmhnP7LiHRe9Uc6o10NyM7l62mx9ZnstLm5DgxuBwtevpm0W7RTd33FkT8rRXdtbXydSlCeN3R5PVaTbTG2k5t7QIJWlVoPpueKzHm0iTle2r6QOol7GZv2ELiu0NSsHQ2dsgTclddV6a5Ja1u/CjgvoFocKdyfpjjwtUjc006jNpaS0iM/ku79g1DSTtILDJae0d1razTSfdZYG0OuR5XVGxezTOrctyRyNO11B7XCzWuDHtaLEHJXFrgCq/aCBuNjwvTUv7M8mo0OZ5wvM13B9Z7m2aXEgeJMfsuzTvLbPF18dkYxMRSKZykSIECLX8rqPMJKl2FSUWuoUxqhB4QMYSFigGXOLNpxMoTL5YW7W3dMxdCgIQhCAEITAlANrohIwe8oKSApvhWMKGqwqD1vpXWtp6Q0Kjd2xx2nwb8+ZXrKTJqRWZtpNaTJbaOIXzDpuqOj1lOvfa36gOy+z9FZQ12hbUa1tRlcSC3AXi+Rh9N78dnt6K/6le1/lOHpWfbK7BSAZtdDZORxf5Xtel9HIoNlsuvvBI4R0v03sIqBggHcznaV63p+kcykBWBkYPdfO63WLqBsd300/Zx9L0wMcfuw3MEKn9Jc54IiHWXomUms+mysNEzF15q1Msmh6uWeDyo6EyH1CIA47rm67pzaLQGtaGg2zJ+V71zAQQRYrkdT0rXEuiLWW6vUyUuTdRq5OfJ4DV6IvYSGTJiQZK4uq0oczcROJi1l7upot7HMYfwj9XZea6jpm0mPiNoN/levp7m2e3p7t3DPnvXnDT0nBrnAuBbHY3C8zIE2nhdT1HrW63qL/AGj+FT+60jnuVyiZX1eng41rPZ8p5G5W6h7ekSUpCcpOzZbjgFwpOCmTZG4gOEkBwg+f/oCAgRN0G5sm4ARCQEyhQhCSFACEIQAmHOaCGuIByAcpIQDymWuABIMHlSqLpEIBiITuAJBukBCrAxdUAMr2foD1Z/Ja50WucfsNV0h//Sd3+F4wK22N1rtqhdBwn0Z12yrluifqbonVqFaizY5u1wEEGzvIXdZUa64X5f8AS/q3qPp6oxlJwraOb6d+BJy08H9l9k9MfxJ6J1KkylUqjSahxA9qvDb+Dg/kvjPI+HvpblWt0fsdzsrt5jw/R75BWHT6inqKe+kQR4MrLK8JrHaMBrHUY14h2FZIAkmF5z1F606B0Nj2azXUn1wP8PSIfUP+UXWdNFt0sVpt/YZwbPUfbptO2P6Qvjn8QPVFKo+p03pjw5wJFaq02b4B7rS9W+v+odce6jod2h0ZttBG948kYHx+q8WYFmiPhfa+M8S6kp3d+jOeucIbK3+r/wAIe1zQJbAIBHxwpVEcD9EiIEFe6zzSEnKuVJUAoESTPhScIS3eEAoMShWHD24IvOZUEyUKJCEKAbfPZJCEAJi9kkIBlAMFJMWOJQFgzEgQESZMqOQrAuqBtysgUpoQtsRdWADYiR5UAC0Em1/lW1ZoHS6d1XqXTtv8v6jq9MGmQ2lWcGj/AC4/ZdZvrX1U0QOv66P/ACaf6LztPELNgSsZUVT5lFP9kMv2dDXeoOs69m3XdW1tYHg1iAR2IEArkFoaIa0D4tKym09ljIssowjBYisEbb7IcZiJ+FDhBKtwAiDNr+D2WMqgnCTiTkplSViyiSKYSKgJIuoIEKyQoLSAoCVUDbKlCjKCE2mChAJCE3fUUAkIQgKa0HJOOylXS+r8lCAatpUKmLIGQKgpCYQhbVYUDCtqyBmYs/CwsWYYWaIyCFjIWVyxORggqCFZUrEGMqSq5S4WLKQixBmZ4hBQFASRCl2Fah2FCkJkQB5SVNwVGCUIQgP/2Q=="/>
          <p:cNvSpPr>
            <a:spLocks noChangeAspect="1" noChangeArrowheads="1"/>
          </p:cNvSpPr>
          <p:nvPr/>
        </p:nvSpPr>
        <p:spPr bwMode="auto">
          <a:xfrm>
            <a:off x="673100" y="84137"/>
            <a:ext cx="1943100" cy="109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9" name="Picture 2" descr="U:\william\Term 2\will end of rainbow drawing.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5301208"/>
            <a:ext cx="2050147" cy="146667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U:\william\Term 2\will planet drawing.JP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9487" y="5301208"/>
            <a:ext cx="1351889" cy="1322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407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a:bodyPr>
          <a:lstStyle/>
          <a:p>
            <a:pPr marL="0" indent="0">
              <a:buNone/>
            </a:pPr>
            <a:r>
              <a:rPr lang="en-NZ" dirty="0" smtClean="0"/>
              <a:t>I watched the alien in his big rocket. He sat there in a hurry to take off so I jumped out and ran over to the rocket. The alien screamed in fright as I approached the rocket. "get away” screamed the alien in fright. I sneaked up and asked him were he was going. “do you want to come with me,” said the alien. “ok,” I said in surprise. “lets go to…..  </a:t>
            </a:r>
          </a:p>
          <a:p>
            <a:pPr marL="0" indent="0">
              <a:buNone/>
            </a:pPr>
            <a:endParaRPr lang="en-NZ" i="1" dirty="0"/>
          </a:p>
          <a:p>
            <a:pPr marL="0" indent="0">
              <a:buNone/>
            </a:pPr>
            <a:r>
              <a:rPr lang="en-NZ" i="1" dirty="0" smtClean="0"/>
              <a:t> planet crazer235s    or the end of a rainbow</a:t>
            </a:r>
          </a:p>
          <a:p>
            <a:pPr marL="0" indent="0">
              <a:buNone/>
            </a:pPr>
            <a:endParaRPr lang="en-NZ" i="1" dirty="0"/>
          </a:p>
          <a:p>
            <a:pPr marL="0" indent="0">
              <a:buNone/>
            </a:pPr>
            <a:endParaRPr lang="en-NZ" dirty="0"/>
          </a:p>
        </p:txBody>
      </p:sp>
      <p:sp>
        <p:nvSpPr>
          <p:cNvPr id="4" name="AutoShape 4" descr="data:image/jpeg;base64,/9j/4AAQSkZJRgABAQAAAQABAAD/2wBDAAkGBwgHBgkIBwgKCgkLDRYPDQwMDRsUFRAWIB0iIiAdHx8kKDQsJCYxJx8fLT0tMTU3Ojo6Iys/RD84QzQ5Ojf/2wBDAQoKCg0MDRoPDxo3JR8lNzc3Nzc3Nzc3Nzc3Nzc3Nzc3Nzc3Nzc3Nzc3Nzc3Nzc3Nzc3Nzc3Nzc3Nzc3Nzc3Nzf/wAARCACMALoDASIAAhEBAxEB/8QAGwAAAgMBAQEAAAAAAAAAAAAAAwQBAgUABgf/xAA5EAACAgAFAgUDAgQFAwUAAAABAgMRAAQSITETQQUiUWFxFDKRgaEGI7HwQlLB0eEVcvEzU1SSk//EABgBAQEBAQEAAAAAAAAAAAAAAAABAgME/8QAHREBAQEBAAIDAQAAAAAAAAAAAAERAgMxEiFBUf/aAAwDAQACEQMRAD8A+G47Eg0eLx22AuT/AC1Gq6vb0xCR6kdtSjSOCaJ+PXFMSp3+cBxFGsX2YkLycUJvEhd99vfAQQQMRiTfGCQwySuqxqWZuAO+AqFrckb8XiVW9W449cb8HhWWymVeXOTa82X0pBGNTLQYENRoblfx74ag8LLTFRknhRhr1ZhAWcrRpTvR9u/6YDy65eVgCq2GBI3G9c/0xJy80SrI6lAd1LCtXbb1x7kfwtNmUEmczkoy5Lfy1jFgBSas/wCXTuarcAb3TUHhGWjy0CSPMzsWEaMUBhiAIG/cmyK7WO53mjwMkEsUZ6kUqncDUhFgc/rdYrPlpYIw0goMAyi+QeCPbHupfBiZZXGck+q0jWTMCEJ2OqjTNpKd963PrjJ4a07x558vJPlXIDIJVVi5bTQ9WIUt6bjfFHnISp0JMxEerfSLKg8nt/XA5NAlbp6tGo6dXNdrxofTZeESxZzqpKqEDTX37ae+45B9Lwk8DKLbY9wbBG5/2/vegrdANYJJ7j0xQ7nFzGApJYfaCK3u/wCmKHY7YAoj1RO+tBpA8pO5s9hgWk1eLK+zWt2K+MEklcR9Fh5Qxaj2Jr/bADaJ0bSwo1eK0QASDR4OLCSgRQNivjft/ffHXqjpifKbA7b4CmOxJFYjASOcSygAbiz29McEJUnsOccVK1ffASygDYg7A2PcYphvMdBipyokVekmpX384A1EV2uyPnC5C6Cb81jb1GAqRXfB4ioqhvXmBOze2BJHqANjmq74cymWgbMQJPJ5HFtoIJ42HPN7YAcURdJnkB0RiyaGxugP1xqZbKSDLqjExxTAskbqpeSmoqp7Xt+PgF3JmCCOZ4Y8pJThkWZmNbcsQfcjitwfbDpyoihaCKN9EMiiWTQFB+6tJI9+e+jbY7gw3h2QyyTdAvLm3vRlSR/KFblyfNt2BP8ApihnmmiV5pAXAeNI0UeXtZAq/UUQRzd4Si1wRx0ls6jQ6oFGgMQRtufMpG/cXiQkrq6yFwOyKKBPrsR+d8TU1q5vNPLJDDnpBqdWVCx80dgG3oUPMCdr2odsZ8PknfNQSzRTL9pHm0AHbtdce2KCAKilgSQCF8327+mLyQwLLIsLGQobRjGCXAqgRdDjc7/GEPs5k/ETBAY1jEs5lLu7khmU1YA5JJXsR2HrYhm45hHk8vG5WIbtRVqA+5q2B5uudh8IZrKrEoIWQSbtRdQVO9VRsfgYYg+nmIP1D5dVKxSTEhepfBNkDnm+KvBRsivgkoP/AFPIzyFIggW2WMBj5WZ9QJ3sAWb2ugMIPlIo4kny0Dtk5IzEEc/zQlFmJrYd79yBtgMbrBlyT1WkeNQ8Tx1bNe3O4HlO43+cOJmooJFOdeeaSFSv04W7exYJsWDQ4O/AqycX0POdLLpl1d2dpJGB0KKTTZBFmjfFc97wpKE1yBDsG8oO5Ix6PxCCXMtmo4ZMmyJEjmlVACAAdzfsbvhvkYy/EPDZIY+qYZVs6VBTY1Ybeqbjkbb4DPjWraRQBpNar3PG399sEWPqhNCsXJIZiRpJ7b4oakZVDgXyWFAHFCdI03Yu6B2wB4DlulOs8ZLuB0XDV0zYux3FX+2BS6AqBL1V5yfWzx7VWLQuUcyIVBVb8wBuzXB+cU2YizQvAVri/jFv5Xo/5GKNQY0bF7HDfQi/+XF+DgAKoG5NnsAe+LH7hoJ7kCuMRHqa0DDcX81icsks0ypERr3ILMBVC+T8YCpelAQEE2GPrjkF2r3VGq9a2wfSk0kuuXSQpKnSX1sK29vnAUZgHtVfyVZ/w+4wHaNDUUJ4O47EY0ss+WTNCeSDqRkENl2UtRIFWeaJ7jjtfBDBlJZSpZCzFgBqNqVFDc9gBXONDLGKSTK64Q0cLMAQpYNb3QOxv9TzgGVEUfhyroiaRZmEqr5SycKpJ53Cm+Nh3xsuVzGXGXSb6p0tjKh21FiSVFWRvQJ7AVtQDDfwqr+DNmZZ+i6x67EexNmiRfpt83je/h3wjL5fLlIJHJmAIkCgMfTa9vi8S9Sc7PZJbft40QzKrG6ZzZagP0/4GNVo0IUKig7itHJwxlM3HI/Vy6FFaQqULDUpBo2O3F1zvhwZNMzGqKHMmrcjgWwAsfJGJermLOefxgtG2ptQJKgGhuK4Hx/zg2Wjkj0NHTaSCwdBQ37+o474c8V8MPhk2XFsJHIZqBsb7Cj/AGcZjZuRg8MpZNT2wJ5w9Gq5wFiA+kOoN/ywtk/ucLNDB0+pI7Ru32Rsm8lA2Qaqga/OCSZlPqFkcGRNdlXcgso9T7j+mFJpS2QcFFrqgwyKQzCxut3ZFAfr84omOdTmWLKSzsWJBJ35v8gYWzqvBJmJcq0jICeu4pq1HfXWws7b81hiDLJl8kM1mMxGcxKdaRGQKFUA7vf+LYUL277mhjyFgvVBbqIOSOMWe2bWzkIFzKTCHNBTKqrJCpu1Ju6sEURZHf14wpnMx9MkEWpi0EQYsgUNrN6dx67ahZB2O+E806wyJ0p4Zo1GhRHYIW97Ff3thqDLS+IA9GFZ2CL0xQrUDVGiNIOw/TthYrEcxDZI2BHFm+fX4wGTcg0ACOBjb8W8LaBnLO7M6mVJJFCdQbXsWsMOa5/Y4xmAEYOoMWvYDj5wAwSDY5xZy0luxsliSa74ZzOUMGptQIXTRYBSwI5AJsjncDFVTL9Ik5khtJOgRki62HPrtgApGzuqIpZmICjEONLFWWmBo74dzSpEmuHMs4ZQiEqBqTzA3vtuBsfXGfgLgFSP6HHHb3wQSHQiqFsWSdO9+n4xxYNEqaQNPBvmzgOOzMYw4Hs1+/8Apg2WeGQwRSRqihiJXU0zKSPXbbC5bigBtXscWjTqOqRfexqj6/7YDZ8MXMEyJCq9OBykutKYKWG5N1exAF7Ucb38O+HDMeItBArrl7XMmCS6oICDXuSO52O3GMKITy5NnizWqONhCE0rxZNHglDQ237bDbHpPAfqY4tWUZHeWfpJSEaQwVggB4VTqA39/TEo9L/EhVf4czkbOyNJAUUECjYAUE3SgHuTwMP/AMLxrmYlmZlWJSHoChfr/wAY8nn84+edoswzKjBohpGoEgEf37YUy/8AEHiGSyiw5TKygQ/dNIp0qeOOOe94nPF6mRrZK3/4w8F8KyWSzGdRujM8haJ03dzR2/7bx57wM+JyOkj5yboBg2ktWoi6r15OM3NZqfMSo+YzIzbmJWZpG1UdrXfuD2G22GHmKQwSIYmV7uMGyKqwR2Bx6ufHZzlcL3Ldja8Vz6Z2YTQSyMqmlZ2sk9zeK+HwR+IQZgZmdQ9Bo9YLsx1bgDuTxXfbGR4WSJmikDLqNVdMD8HGtEgy85SQzI5O2gUV/wBv04x5+uM6x0l2aycxHFDmTBIulySoZkrSwPuNx6jj8YcyUCy+H5iJorlA1QOVum9vQH198W8R8FlZYp8jBmHLEgx6PKPU6id/+cCgizeTy8uWfLSGLTqaUkAq1VseeTuKF4t5n4QLxjw6PKmGPM5wpE9jqJEWKFe2m+arn/NeMmstnc+8Hh8CrE5BUNqOlVU7b82RZ9wMNeLZl8/JLICQjGkFUD7f0x3hkCxLDmMokgZYwMwJNP3gmypG+nSRt6jCZ7GLJDoiYMgMpQrpFkCjRPG398Y08hm8u6suYz0yR6YyzmK9FaqBF2QNuK/e8OeLRK0CLCdI1Ekjbn3PGMrIKDJoRenKpLSS3qLDkED2NA1+uGhrPeGLmJ5PEBJP9JaIvXXqSuSCCdz3a6ugSdhQxg5xGgzRJh6asQ6Idxp7bb/jG3mZM/LkuvmleTKl10iOlCSXR1BQKJ0888UTjCzaAFSqMrV/MBu7s7m/XEVGZzk2ZdmlckEaVW9lUcKPQC9hgKBSw1Egews4rg0CxMsplkKsFtAFvUfQ+mAGCFPAO3fFcHhCBg8sZkQcgGvzgGAlecFmAjCoHjewH1KOCRwfj+uBBiOMT9x9MAUqyp9vlkHlYjfY9sXy6xllZnVQHCsCfnev0/cYq4DKGiDeRBrJaxd9vT4/8C+WZMxIsc4P2BI2UhdJvYnbcbn0+cA/HCVyblojN52QEagA1GtjV8XuPY49Fko8wMg8Eavlp43GZQtJYUaaoH4G3rt6YxstKBkWWCGITlmjmMxu9XlOlia4P9D82y8jiCIAskZ5015qPbb/AMXhUrWgnEuUgQ6iga5GajdWABtYFfnf2Ar494kk0a5RXZYywdxVj2H+v4wq86iEhHMZdQKAJ4/14398ZIYgEEWTySNx8fjHTwePb8qdd5MMRTMsEkIC6ZFA3Av7g2x+R68YKIZQ5jLFJb00QbY/0/fC82hIYaaQzV5wSCoWgVrv3N3jkknED6CwQ7tR5rj8b49muD0UZyzpOsMOiUvqBJ6jLXuBY/GEtSnPK7O8yr52FkXQs88em/OM6ObPQwmaCaWNKDalcoP+f3xZvFM2QOrmpJNaFSHOrYkbG/gY8/XF3W5XpM3/ABRPmofp8uzZeMKdSRsdX5H2jf2/fCOc8anlcyTOQrr5Y0UADkX6V/xhKLOZToRw5XJmSdu7MTqbflRz61ijvmM42XykCo0rig1UCxJ2Y8DfHOzG5UrPlWlAzSyvVyFeqqk36E7aj+/piGJyuYYx9RRo80dad9wVPqRtuNjvthaGaCIrLPE2YvYxRy6d6FHVRH4vFJMx0HkkaNGd00tHJ/Mo/wCYnseKrGVdmXbMLqllMakgBbs78AV7DAI5Ac6pB1OWIAbYlvmxXzxgE8kLn/0pFOkaiZL30gE8dyCa9DW1YPlkD5uCwtNGrMsdjzAEC+99zXriDbzUuczGVbMZiaVZJITEsOtow3a1P2laJ247Xjzedn/mIFVAEBXUu4k3O/JHfnGrn4l+hizEay61q1aUOLqid+LIbahtjI8RdZJQyvrJvUStG7N36nEUsVA3JH22KxUGqOJ429u2OABBoG8BZL4JIVuffFP1wdRJN040FlVOkCga3Jv98Btv7GAKkQk/xog1V5mG3P8AtgTG6IxzEMSaAvsOMQRXG+Asp33PbthmUQpm2OXeX6YONMjLTV/odj+MUbKlMnFmjPAQ7FREJLkWu5XsD2OKvNrUKqLGAFDaCaci6Yi+d+3++A18i6TZiKNmmEVEml8zAg7XdAnuR/pg8iEStGkgdV2TtQ7D8d+/vhDLSpWXLRwOQAFVwx18iiF33usaOX6okhbxAtImgRx1epVXhRYFAcUfU4FRKqdDXqtkFkHb2/OAx3559YtABTHfkdue+HjmZfDiZ8vComUWpcE6Qa3ABHm9D7/GM94xBliqkEg6SVOxrt7jHbx3OWOptdbSaqiQkm77fj++MWy87xMAHQx7nzx6lGxF125P9gYCxGohlHPIxLdCQRCEs0rrTBuA+ogUfSgv6k+mOusG4MvlpI41zTSJJG56hB+9a43uiDQ27HBD4blmm1ZcyyQ7XqAFbb3jMlkkkcdcs7IAlsdwBsBftg0EIVYnzfUjyzsQHXckhQSFHf7kJ9jeM3f61DZOShSeyNbkCKNV1MoDDv2v+l4rnc91ysMKJl49QCEsO29t78e2MxFkIBDqpIDai1Yo1nY8+/fGc/WjEEqzpMjhvqJGTo6dqJJ1f77+nbATHGTD5hGHYKxZxQve/YUe+Ofy9WJJomi0C3AKiUXY2O97/sfS8X+nzcWZhgiZ+qb6Zg3sE15SNze/zVYxVBeJ1MsLTKY4mYllLNGxurFA81se/rjV8F+pnkgkdYpRlyAiSKAujdmDHbkd98Z5MmZUZeGZnhhVhCGUgkG3IoDkm+TjbyuTyEWQdfqoxm5E80cteVCTfPJNAADixZ3xkF/iH6TNtlkMsWVhiLq8cSlypsBiP81kGz327Y8lm3MsvUv796L6mHyTjW8WzAlqPMkF41VomgrRpbc3td1xuf2xkBWKGTQemWotW181eMqoCpUgLueN8dRBBrY8Y4gMzEAAc16Yb8Nfw4Sk+KJmWjCmhlmVSW3q7vbjACnzBliy8ZUAwxlAwO5Gonf/AOx/SsL2fXHc72MW6bemAqOcEmilgbpyoyEgGmHIPBwNTR3w1mM1mc6uWilmaUQJ0otX+FbsC/TfvgFrNAV2xwVipIBocn0xdmagrtegUO9b3X9cc0pYtbGm+4Da/wBMASDS8oV20FnHm2oepN40pfqc3m368ikyE6gTVBjqtd6F2W/T33zsppZ2VmjVTGxuQbbAmh7mqHzhjw+XLrJGNJ6mqizCxVV2PubwG/mIIJ0jy+UzCliNLl3qpL334A+2v1PBGM4wTGHMMISIYnAkMQ8qncd/7A+RimXmgbIdBlV3ThkJBK3uBY3uxQ/7vXGjm81LLFHlGmIPS1HpysEo3zZJPJu7v4qt89Se0sZuaaWaSSecMrEitaEAk9htQ23rBc1lpHkCwlJIx/KjmAClx71yd6/AxyvLGjK0mpLICudS2RWoA7A135xRMqMzmosvlxqkmIUFgFFntd8AY6fKs4WA1UEUhXrSSL/84YWHMOzyxI5QamHSJ0o1cWe4223NYpBPpWJ0szK9oG+1QaII32N3+2JykuYXNXAxE85KalXU5LbGr9dRH64Xoxd0kU5OSYh9UUYiSSyGWyALDbAfK/GFHSo51JGpH3F7VZB96GGp45o5VEqLF0I0BCLpZgCq3R5eje9WBfbAoZlfOmeWE5kUzSRyL9wo72u4oUbHBxi1oQhmy8f1UkZeXWy6mHVWq3be7JNAHkccYcGUCQCXqmBzHqy0MLr1WkSrkJ7AWdrBNcbYyULfSOKbpI12CtBiKv1/TGxkPCCMpAcxkJI5nkV4pQ1MqWN2T0JIAJr98ZtF8j4asPguYkzIjhliliLOMwCxjcruFBokA78cj0OLZ3rfQzJ4Z1I8m6gyowuQ2DZJo82uwPY7E74L4jmUyUpRVIkmSTqIIgU1sSNLD9LoHvfrjH8TzAj8QKwrDS6VWVSQrEHZqvtQFcULrE1SGelDEhYumWpnAOzNvuBWw34wt1X6fTs9O703tfrXrgmcmlnmZ8xIZH4BJsAXwPQe2BKVCsCNzwfTEEb1f6YrgjN5SON/XtgeAu0jMqqTsgIUVx3xGpvXFcdgOwSGgbYWvHNb9sDxIJHBwFpG1OSQAT6YqPjHVjgL2wFlaqA9ecTDI8cqvG2lwbDDtih2O2JRHkcJGrM7bBVFk4DSyOYaOUS621BWYODVEDb5rfb3xoRsc1l4n0CJTq0MgbSmwDKBZ2OwF7bH4xgKzC0Ziovf23Hb9MPQ52SNiIIxl43YHyamCg/JN7XgPQDJJBlpHMjSSo4EYSFggQarYk/dekjbYE7+ywy0iTotRa3J0EOFNjv6c4UGaCGSbJsEhKFUgBLKiCwdVnayfbc3642pWjk8S+qhzMMzzBYXjilFOuhdgG+LJG/P63Qg+QrMWUbVrZWQgiIkGvvB4O+4I3wnFMqL0iyqthhJwxoHivnt6Y9Svi0GtYoI4YYd2EKuFDnYIwA/w1+dvjAYjBmM2v1CCaCBCRlRDp6l0b1dwDyoI4o98VMefgeTNjoJA0kzm1IBIFc7Cz3GKx5edGaNhHEzgKWlQh18wooLviwdgKLfOPYZibL+F5D6mFlM+Yk1ssJUeYGiABW4rcDYd/XGTFmfDyJtLyTspMoaJmdloA9MHgi6BY8hiB3wV3h+QiRGjaWCSaGQqpzCqVQaOdI/xWARRPz3wxPnTkpPqi04JBDPN5gimg1UTbil2Jo/pjNznjserMzQKNEhCB9IorRulPpfx+1ZEmdy8ubPSDRwmYMWkGpit8sBz3NX3rGQfxHxCXNZnNZzN5vqmQsqxlP8RBAbSeAB3G4JGMmTVSjcgIDs2r9fb4xDR65ykLNJb0h0kahe23r7Yok80aFEdlVlKkDuDVj9hgC5mHLx5eB4c0JZHB6kehlMR2rc7G7PHphYAEjHWcSNheAYbojJRqrv9R1H6qEDSFAXSQfWy9j2GFcGrVHI5dQRXlPLfGBAE8A7YDrrt84jBUCav5rECjwL3/IwLASASaAs44isSNi1dsQTeA4Ei8RjsdgLImogagLNWeBhrIZo5LNLmIyOtHeixak8b/oT+2FASMHyMay5yGN91dwD8HADkXdaIaxew4xGshQouuT746TyuwHAJGKYA6TE2HZtxQ3r4v2w4uaGWTLSJG/UAbW7UQ5uvL8Kawp4eQM9BqRXXqKCrCwwvcHHZxtOamjUAIsjBV7AXgNOHPTZqX6dM4mWU6hG0ppY1502OBsNq5A4xVc+ZjK8sU2Y6Z6iv9hUWLZiNwbrcevxjIDGxhhSSYhqIDrTVtYvjFG9nv4h+rbLZgQKHjjMbNYUswH3bcGtIva7Ox7ZQ8R0xRCJAJEvzuqtXm1AiwaNk2e4Axnob1ewxC9/jEB5MzJIoSV2Kk3tvgGr0wSd3kNyMWOws+mA4Asrxlj0lZV7BjZG2/73iYwhcdS1U7WBdfpgQNAj1w+8SDwSCcD+Y2akQm+wVCB+ScMCBq9uMXjogqSB7n4wPEg0cBJaxV7emJjkaMtpYjUpU13BxTHYC+gsC3HevXttgv0p/wDdh/8A0GA6zQHpx7Yi8B//2Q=="/>
          <p:cNvSpPr>
            <a:spLocks noChangeAspect="1" noChangeArrowheads="1"/>
          </p:cNvSpPr>
          <p:nvPr/>
        </p:nvSpPr>
        <p:spPr bwMode="auto">
          <a:xfrm>
            <a:off x="63500" y="-541338"/>
            <a:ext cx="1504950" cy="1133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5" name="Picture 2" descr="U:\william\Term 2\will end of rainbow draw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5301208"/>
            <a:ext cx="2050147" cy="146667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U:\william\Term 2\will planet draw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9487" y="5301208"/>
            <a:ext cx="1351889" cy="1322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391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229600" cy="6192688"/>
          </a:xfrm>
        </p:spPr>
        <p:txBody>
          <a:bodyPr/>
          <a:lstStyle/>
          <a:p>
            <a:pPr marL="0" indent="0">
              <a:buNone/>
            </a:pPr>
            <a:r>
              <a:rPr lang="en-NZ" dirty="0" smtClean="0"/>
              <a:t>They were walking through planet235s  and suddenly they heard a noise. They turned to see something glowing in the ground up ahead.     ‘What is it!’ Will said in a surprised voice. </a:t>
            </a:r>
          </a:p>
          <a:p>
            <a:pPr marL="0" indent="0">
              <a:buNone/>
            </a:pPr>
            <a:r>
              <a:rPr lang="en-NZ" dirty="0" smtClean="0"/>
              <a:t>The monster said ‘look see, that's thing that will take us to....     </a:t>
            </a:r>
          </a:p>
          <a:p>
            <a:pPr marL="0" indent="0">
              <a:buNone/>
            </a:pPr>
            <a:endParaRPr lang="en-NZ" dirty="0" smtClean="0"/>
          </a:p>
          <a:p>
            <a:pPr marL="0" indent="0">
              <a:buNone/>
            </a:pPr>
            <a:r>
              <a:rPr lang="en-NZ" dirty="0" smtClean="0"/>
              <a:t>A portal       or        a magic pool of water     </a:t>
            </a:r>
            <a:endParaRPr lang="en-NZ" dirty="0"/>
          </a:p>
        </p:txBody>
      </p:sp>
      <p:pic>
        <p:nvPicPr>
          <p:cNvPr id="2050" name="Picture 2" descr="U:\william\Term 2\will portal drawing .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359638" y="4391283"/>
            <a:ext cx="1800200" cy="201643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U:\william\Term 2\will pool of water drawing0001.JP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8024" y="4464077"/>
            <a:ext cx="1728192" cy="1826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028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7467600" cy="5793507"/>
          </a:xfrm>
        </p:spPr>
        <p:txBody>
          <a:bodyPr>
            <a:normAutofit lnSpcReduction="10000"/>
          </a:bodyPr>
          <a:lstStyle/>
          <a:p>
            <a:pPr marL="36576" indent="0">
              <a:buNone/>
            </a:pPr>
            <a:r>
              <a:rPr lang="en-NZ" dirty="0" smtClean="0"/>
              <a:t>They were flying through the rainbow rays when they saw something sparkling in the distance. They waited until they got to the end of the rainbow. They got closer and closer until they could see what the sparkling thing was. “look,” said will in surprise, “it’s a pot of gold!” They picked it up and it magically teleported them to a distant land were there was a…… </a:t>
            </a:r>
          </a:p>
          <a:p>
            <a:pPr marL="36576" indent="0">
              <a:buNone/>
            </a:pPr>
            <a:endParaRPr lang="en-NZ" dirty="0" smtClean="0"/>
          </a:p>
          <a:p>
            <a:pPr marL="36576" indent="0">
              <a:buNone/>
            </a:pPr>
            <a:r>
              <a:rPr lang="en-NZ" dirty="0" smtClean="0"/>
              <a:t>A magic pool of water   or  a portal </a:t>
            </a:r>
          </a:p>
          <a:p>
            <a:pPr marL="36576" indent="0">
              <a:buNone/>
            </a:pPr>
            <a:r>
              <a:rPr lang="en-NZ" dirty="0" smtClean="0"/>
              <a:t>    </a:t>
            </a:r>
            <a:endParaRPr lang="en-NZ" dirty="0"/>
          </a:p>
        </p:txBody>
      </p:sp>
      <p:pic>
        <p:nvPicPr>
          <p:cNvPr id="4" name="Picture 2" descr="U:\william\Term 2\will portal drawing .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5022859" y="5110996"/>
            <a:ext cx="1512168" cy="16938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U:\william\Term 2\will pool of water drawing0001.JP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08092" y="5201814"/>
            <a:ext cx="1404645" cy="1484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229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76672"/>
            <a:ext cx="7467600" cy="5904656"/>
          </a:xfrm>
        </p:spPr>
        <p:txBody>
          <a:bodyPr>
            <a:normAutofit/>
          </a:bodyPr>
          <a:lstStyle/>
          <a:p>
            <a:pPr marL="36576" indent="0">
              <a:buNone/>
            </a:pPr>
            <a:r>
              <a:rPr lang="en-NZ" dirty="0" smtClean="0"/>
              <a:t>They walked up to the magic pool of water then something suddenly court there eye.</a:t>
            </a:r>
          </a:p>
          <a:p>
            <a:pPr marL="36576" indent="0">
              <a:buNone/>
            </a:pPr>
            <a:r>
              <a:rPr lang="en-NZ" dirty="0" smtClean="0"/>
              <a:t>“what do you think it is,” said will. “I don’t know,” answered the alien in a weird voice.</a:t>
            </a:r>
          </a:p>
          <a:p>
            <a:pPr marL="36576" indent="0">
              <a:buNone/>
            </a:pPr>
            <a:r>
              <a:rPr lang="en-NZ" dirty="0" smtClean="0"/>
              <a:t>They went closer to have a look when, SNAP! A  big golden fish leaped out of the water and pulled will and the alien into the water, then they fainted. They woke up looking at a….</a:t>
            </a:r>
          </a:p>
          <a:p>
            <a:pPr marL="36576" indent="0">
              <a:buNone/>
            </a:pPr>
            <a:r>
              <a:rPr lang="en-NZ" dirty="0" smtClean="0"/>
              <a:t>Mysterious planet or a big hole in the earth</a:t>
            </a:r>
            <a:endParaRPr lang="en-NZ" dirty="0"/>
          </a:p>
        </p:txBody>
      </p:sp>
      <p:pic>
        <p:nvPicPr>
          <p:cNvPr id="4" name="Picture 2" descr="U:\william\Term 2\will big hole drawing.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5483231"/>
            <a:ext cx="1872208" cy="11223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U:\william\Term 2\will big planet drawing.JP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5616" y="5436990"/>
            <a:ext cx="1410205" cy="121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890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william\Term 2\will big hole draw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5490742"/>
            <a:ext cx="1872208" cy="112236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28736" y="116632"/>
            <a:ext cx="7467600" cy="5433467"/>
          </a:xfrm>
        </p:spPr>
        <p:txBody>
          <a:bodyPr>
            <a:normAutofit/>
          </a:bodyPr>
          <a:lstStyle/>
          <a:p>
            <a:pPr marL="36576" indent="0">
              <a:buNone/>
            </a:pPr>
            <a:r>
              <a:rPr lang="en-NZ" dirty="0" smtClean="0"/>
              <a:t>They walked up to the portal when something grabbed them from the portal. They tried to run but the hand was creeping up on them. Suddenly the hand grabbed them and pulled them in. When they had got through the portal they had a look around and they something in the fog up ahead so they went to check it out. When they got there they spotted…  </a:t>
            </a:r>
          </a:p>
          <a:p>
            <a:pPr marL="36576" indent="0">
              <a:buNone/>
            </a:pPr>
            <a:endParaRPr lang="en-NZ" dirty="0"/>
          </a:p>
          <a:p>
            <a:pPr marL="36576" indent="0">
              <a:buNone/>
            </a:pPr>
            <a:r>
              <a:rPr lang="en-NZ" dirty="0" smtClean="0"/>
              <a:t>A mysterious planet or big hole in the earth </a:t>
            </a:r>
            <a:endParaRPr lang="en-NZ" dirty="0"/>
          </a:p>
        </p:txBody>
      </p:sp>
      <p:pic>
        <p:nvPicPr>
          <p:cNvPr id="1027" name="Picture 3" descr="U:\william\Term 2\will big planet draw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5436990"/>
            <a:ext cx="1410205" cy="121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230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851920" y="5805264"/>
            <a:ext cx="1152128"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Content Placeholder 2"/>
          <p:cNvSpPr>
            <a:spLocks noGrp="1"/>
          </p:cNvSpPr>
          <p:nvPr>
            <p:ph idx="1"/>
          </p:nvPr>
        </p:nvSpPr>
        <p:spPr>
          <a:xfrm>
            <a:off x="457200" y="620688"/>
            <a:ext cx="8147248" cy="5760640"/>
          </a:xfrm>
        </p:spPr>
        <p:txBody>
          <a:bodyPr>
            <a:normAutofit lnSpcReduction="10000"/>
          </a:bodyPr>
          <a:lstStyle/>
          <a:p>
            <a:pPr marL="36576" indent="0">
              <a:buNone/>
            </a:pPr>
            <a:r>
              <a:rPr lang="en-US" dirty="0" smtClean="0"/>
              <a:t>They ran up to the big hole in the earth and had a look at what it was. Suddenly will fell in and hit the earth like a rock. The alien jumped in to help will but then they both where stuck. When the thought  all hopes where lost suddenly a glowing man came down from the sky. “who do you think it is?” Will said. “I don’t know,” answered the alien. It suddenly grabbed them and pulled them out then it disappeared. The alien thought. “ it mite of been god.</a:t>
            </a:r>
            <a:endParaRPr lang="en-US" dirty="0"/>
          </a:p>
          <a:p>
            <a:pPr marL="36576" indent="0">
              <a:buNone/>
            </a:pPr>
            <a:endParaRPr lang="en-US" dirty="0"/>
          </a:p>
          <a:p>
            <a:pPr marL="36576" indent="0">
              <a:buNone/>
            </a:pPr>
            <a:r>
              <a:rPr lang="en-US" dirty="0" smtClean="0"/>
              <a:t>                               </a:t>
            </a:r>
            <a:r>
              <a:rPr lang="en-US" dirty="0" smtClean="0">
                <a:hlinkClick r:id="rId2" action="ppaction://hlinksldjump"/>
              </a:rPr>
              <a:t> click!   </a:t>
            </a:r>
            <a:endParaRPr lang="en-NZ" dirty="0"/>
          </a:p>
        </p:txBody>
      </p:sp>
    </p:spTree>
    <p:extLst>
      <p:ext uri="{BB962C8B-B14F-4D97-AF65-F5344CB8AC3E}">
        <p14:creationId xmlns:p14="http://schemas.microsoft.com/office/powerpoint/2010/main" val="33497063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Oval 1"/>
          <p:cNvSpPr/>
          <p:nvPr/>
        </p:nvSpPr>
        <p:spPr>
          <a:xfrm>
            <a:off x="3995936" y="4221088"/>
            <a:ext cx="100811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Content Placeholder 2"/>
          <p:cNvSpPr>
            <a:spLocks noGrp="1"/>
          </p:cNvSpPr>
          <p:nvPr>
            <p:ph idx="1"/>
          </p:nvPr>
        </p:nvSpPr>
        <p:spPr>
          <a:xfrm>
            <a:off x="467544" y="620688"/>
            <a:ext cx="8229600" cy="5760639"/>
          </a:xfrm>
        </p:spPr>
        <p:txBody>
          <a:bodyPr>
            <a:normAutofit/>
          </a:bodyPr>
          <a:lstStyle/>
          <a:p>
            <a:pPr marL="0" indent="0">
              <a:buNone/>
            </a:pPr>
            <a:r>
              <a:rPr lang="en-NZ" dirty="0" smtClean="0"/>
              <a:t>They walked up to the planet and noticed it had fallen from the sky. It was a very small planet because it would have to fit on this planet. Will and the alien climbed onto the planet to investigate. Suddenly… </a:t>
            </a:r>
          </a:p>
          <a:p>
            <a:pPr marL="0" indent="0">
              <a:buNone/>
            </a:pPr>
            <a:endParaRPr lang="en-NZ" dirty="0" smtClean="0"/>
          </a:p>
          <a:p>
            <a:pPr marL="0" indent="0">
              <a:buNone/>
            </a:pPr>
            <a:endParaRPr lang="en-NZ" dirty="0"/>
          </a:p>
          <a:p>
            <a:pPr marL="0" indent="0">
              <a:buNone/>
            </a:pPr>
            <a:r>
              <a:rPr lang="en-NZ" dirty="0" smtClean="0"/>
              <a:t>                                 </a:t>
            </a:r>
            <a:r>
              <a:rPr lang="en-NZ" dirty="0" smtClean="0">
                <a:hlinkClick r:id="rId2" action="ppaction://hlinksldjump"/>
              </a:rPr>
              <a:t>click!</a:t>
            </a:r>
            <a:endParaRPr lang="en-NZ" dirty="0" smtClean="0"/>
          </a:p>
        </p:txBody>
      </p:sp>
    </p:spTree>
    <p:extLst>
      <p:ext uri="{BB962C8B-B14F-4D97-AF65-F5344CB8AC3E}">
        <p14:creationId xmlns:p14="http://schemas.microsoft.com/office/powerpoint/2010/main" val="628323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526</TotalTime>
  <Words>827</Words>
  <Application>Microsoft Office PowerPoint</Application>
  <PresentationFormat>On-screen Show (4:3)</PresentationFormat>
  <Paragraphs>37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Scraze and gazorp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room2</dc:creator>
  <cp:lastModifiedBy>room2</cp:lastModifiedBy>
  <cp:revision>73</cp:revision>
  <dcterms:created xsi:type="dcterms:W3CDTF">2012-04-22T23:36:51Z</dcterms:created>
  <dcterms:modified xsi:type="dcterms:W3CDTF">2012-06-06T20:46:41Z</dcterms:modified>
</cp:coreProperties>
</file>